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4" r:id="rId2"/>
    <p:sldId id="445" r:id="rId3"/>
    <p:sldId id="446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8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2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6366A7-9FD2-4F7B-8113-9C41F9DB9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8C64152-BBBD-48AC-943A-0E2F200D8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0D65502-A05E-463E-BE9E-FD874C182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325540-D009-44A5-BDE1-9058EF4FE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8BF7908-1CFB-4F9F-A935-A8411BDDC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8867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4A189B-2DD1-4772-BCCC-6728C424D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4605B12-0E1E-418D-860C-50B506BC6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53A808E-DF01-4A91-9392-DBB4542D1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90633A5-80A4-4083-8631-CAD723FA7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F2230E8-9C66-4063-A759-99F577E09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8066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7BD2014-D8C6-4585-8E6F-6646FB750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7F4B6DF-BF36-43CC-ADAC-A5DD0F01F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79364C4-A668-4ACC-AE0E-40E71553C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EF01257-21E0-4A4D-88C0-D92F029B1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50C5357-BA3A-4074-BD86-7EE64A5AC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320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C7A0DC-A6A0-47A6-852C-C8389AC14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3A51AAE-0FB3-458A-BFAA-39AB5B544E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E1C5622-9FA4-4A05-A282-2E2F20DC4C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89C83C2-A774-4F64-9A16-3C199B1AC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9D25805-2ED7-4CAE-96C2-F8DB56D8D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DEE1020-6D6E-48EF-B88E-99775358F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929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1C4D62-02B0-4AA1-80B9-7D28F0A65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F344FE4-64E3-42C3-826E-832CA0BAF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3B83179-9D2E-451C-A0F7-1E158E97FC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C39D15F1-DBB3-4CEA-89AB-7617EB97AE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666B3AE-DECA-41C1-9821-1F44C9D5A9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BED520B-66FC-4F02-A463-3231BA104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764C394C-1ABA-427E-9CB8-A1784A9D8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D5A0D527-7617-469E-96D1-A0F2E9D8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1263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814503-D58D-41C0-9162-A48F7331A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06B56CE-A1B9-4E6C-8E12-18FCCEF4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88B2EF1-F787-4207-AFB9-7365214B5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D16A442-67B3-49A3-AC1C-21BB156D2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149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047A287D-39CC-4DEC-96B9-104B2CA79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D98BCFD2-CEE5-48BF-ABCF-8F753C86B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AFA12AF-D78C-46BC-AA78-EF5AD0042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0837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05F725-A7A6-4F8B-AE5A-DC2A15ABF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8AEF0D-2825-4718-B419-E150877AF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9059DF5-9B02-453F-9183-599BA6C434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80BC5BD-929C-432A-AAF6-418478AAA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1AC1572-3B21-4BA8-83DE-8E7A9157A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519E84-4E41-472B-A56F-BBCC6B4B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005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53E1465-70A2-4229-90E1-A264CEBDE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D31A6A07-821E-4B08-992C-DF44780CD1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9AB5115-67DD-4F7C-B1F3-BEA97B147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7ECF4D1-4F4E-41F8-8391-EC9A4903B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D1EB4A2-CF19-46CE-AECF-294560CF7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0E52081-4536-45C2-B069-448B0EA10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3983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367525-A423-4628-A597-1B414E64E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0C59B46-FB54-44DE-8F43-0F9074B4C3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0134FED-71FC-4DA5-A133-B8F16FE7F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4F3B893-598F-4C46-B801-473C6086B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D614AF2-AEB4-4FFF-8FEF-949E65CDC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887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83C9469D-A06C-4ACB-AC88-24FF154D82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F35232B-5638-42C8-B060-EAC2BF6130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33E9170-9E4B-444F-9EFE-FF6BEF6F3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8D2E1C0-2805-402D-AE4B-0EC2BE410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AC50777-7F52-4F3B-A42C-DC298D5F1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9599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00E92947-B6FC-4D2C-BEC6-60986C117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BA23F4F-8E5B-4639-B8A9-4C655528B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224C0EE-61D2-407F-B6E3-E34EB6940F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5D78E32-4676-43B7-BE3A-D43892D1EB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7054CA4-97B2-43EE-819A-7C6698339A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806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C4421D0-BCA6-412B-8C92-688D9656DF4B}"/>
              </a:ext>
            </a:extLst>
          </p:cNvPr>
          <p:cNvSpPr/>
          <p:nvPr/>
        </p:nvSpPr>
        <p:spPr>
          <a:xfrm>
            <a:off x="1790935" y="177533"/>
            <a:ext cx="8200895" cy="1118500"/>
          </a:xfrm>
          <a:prstGeom prst="roundRect">
            <a:avLst>
              <a:gd name="adj" fmla="val 10000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tr-TR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39E0353-8702-4F01-9393-CD3E23D13CB7}"/>
              </a:ext>
            </a:extLst>
          </p:cNvPr>
          <p:cNvSpPr txBox="1"/>
          <p:nvPr/>
        </p:nvSpPr>
        <p:spPr>
          <a:xfrm>
            <a:off x="790110" y="320537"/>
            <a:ext cx="10202543" cy="126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800" b="1">
                <a:solidFill>
                  <a:srgbClr val="FFFFFF"/>
                </a:solidFill>
                <a:latin typeface="Calibri Bold"/>
                <a:cs typeface="Calibri Bold"/>
              </a:rPr>
              <a:t>Toshiba CEO quits over -1.2 billion accounting scandal</a:t>
            </a:r>
            <a:endParaRPr lang="en-CA" sz="2800" b="1" dirty="0">
              <a:solidFill>
                <a:srgbClr val="FFFFFF"/>
              </a:solidFill>
              <a:latin typeface="Calibri Bold"/>
              <a:cs typeface="Calibri Bold"/>
            </a:endParaRPr>
          </a:p>
          <a:p>
            <a:pPr algn="ctr">
              <a:lnSpc>
                <a:spcPts val="4800"/>
              </a:lnSpc>
            </a:pPr>
            <a:endParaRPr lang="en-CA" sz="2800" b="1" dirty="0">
              <a:latin typeface="Calibri Bold"/>
              <a:cs typeface="Calibri Bold"/>
            </a:endParaRP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6B76A65B-E477-4226-A3A4-5B35A2B72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547" y="0"/>
            <a:ext cx="1696453" cy="1696453"/>
          </a:xfrm>
          <a:prstGeom prst="rect">
            <a:avLst/>
          </a:prstGeom>
        </p:spPr>
      </p:pic>
      <p:pic>
        <p:nvPicPr>
          <p:cNvPr id="4" name="Toshiba CEO quits over -1.2 billion accounting scandal">
            <a:hlinkClick r:id="" action="ppaction://media"/>
            <a:extLst>
              <a:ext uri="{FF2B5EF4-FFF2-40B4-BE49-F238E27FC236}">
                <a16:creationId xmlns:a16="http://schemas.microsoft.com/office/drawing/2014/main" id="{13C38076-EF8E-4DC0-9CE0-B030132B74C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9881" y="1246543"/>
            <a:ext cx="10642999" cy="5433924"/>
          </a:xfrm>
        </p:spPr>
      </p:pic>
    </p:spTree>
    <p:extLst>
      <p:ext uri="{BB962C8B-B14F-4D97-AF65-F5344CB8AC3E}">
        <p14:creationId xmlns:p14="http://schemas.microsoft.com/office/powerpoint/2010/main" val="158457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2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C4421D0-BCA6-412B-8C92-688D9656DF4B}"/>
              </a:ext>
            </a:extLst>
          </p:cNvPr>
          <p:cNvSpPr/>
          <p:nvPr/>
        </p:nvSpPr>
        <p:spPr>
          <a:xfrm>
            <a:off x="428963" y="177532"/>
            <a:ext cx="10066584" cy="1374541"/>
          </a:xfrm>
          <a:prstGeom prst="roundRect">
            <a:avLst>
              <a:gd name="adj" fmla="val 10000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tr-TR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39E0353-8702-4F01-9393-CD3E23D13CB7}"/>
              </a:ext>
            </a:extLst>
          </p:cNvPr>
          <p:cNvSpPr txBox="1"/>
          <p:nvPr/>
        </p:nvSpPr>
        <p:spPr>
          <a:xfrm>
            <a:off x="790110" y="320537"/>
            <a:ext cx="10202543" cy="1879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800" b="1">
                <a:solidFill>
                  <a:srgbClr val="FFFFFF"/>
                </a:solidFill>
                <a:latin typeface="Calibri Bold"/>
                <a:cs typeface="Calibri Bold"/>
              </a:rPr>
              <a:t>Toshiba CEO quits How will Volkswagen fix emissions scandal -1.2 billion accounting scandal</a:t>
            </a:r>
            <a:endParaRPr lang="en-CA" sz="2800" b="1" dirty="0">
              <a:solidFill>
                <a:srgbClr val="FFFFFF"/>
              </a:solidFill>
              <a:latin typeface="Calibri Bold"/>
              <a:cs typeface="Calibri Bold"/>
            </a:endParaRPr>
          </a:p>
          <a:p>
            <a:pPr algn="ctr">
              <a:lnSpc>
                <a:spcPts val="4800"/>
              </a:lnSpc>
            </a:pPr>
            <a:endParaRPr lang="en-CA" sz="2800" b="1" dirty="0">
              <a:latin typeface="Calibri Bold"/>
              <a:cs typeface="Calibri Bold"/>
            </a:endParaRP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6B76A65B-E477-4226-A3A4-5B35A2B72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547" y="0"/>
            <a:ext cx="1696453" cy="1696453"/>
          </a:xfrm>
          <a:prstGeom prst="rect">
            <a:avLst/>
          </a:prstGeom>
        </p:spPr>
      </p:pic>
      <p:pic>
        <p:nvPicPr>
          <p:cNvPr id="6" name="How will Volkswagen fix emissions scandal">
            <a:hlinkClick r:id="" action="ppaction://media"/>
            <a:extLst>
              <a:ext uri="{FF2B5EF4-FFF2-40B4-BE49-F238E27FC236}">
                <a16:creationId xmlns:a16="http://schemas.microsoft.com/office/drawing/2014/main" id="{1592676A-DDAD-4CDE-996A-BF0408CE39A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8621" y="1729605"/>
            <a:ext cx="9994032" cy="4807858"/>
          </a:xfrm>
        </p:spPr>
      </p:pic>
    </p:spTree>
    <p:extLst>
      <p:ext uri="{BB962C8B-B14F-4D97-AF65-F5344CB8AC3E}">
        <p14:creationId xmlns:p14="http://schemas.microsoft.com/office/powerpoint/2010/main" val="417419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1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C4421D0-BCA6-412B-8C92-688D9656DF4B}"/>
              </a:ext>
            </a:extLst>
          </p:cNvPr>
          <p:cNvSpPr/>
          <p:nvPr/>
        </p:nvSpPr>
        <p:spPr>
          <a:xfrm>
            <a:off x="428963" y="177532"/>
            <a:ext cx="10066584" cy="1374541"/>
          </a:xfrm>
          <a:prstGeom prst="roundRect">
            <a:avLst>
              <a:gd name="adj" fmla="val 10000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tr-TR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39E0353-8702-4F01-9393-CD3E23D13CB7}"/>
              </a:ext>
            </a:extLst>
          </p:cNvPr>
          <p:cNvSpPr txBox="1"/>
          <p:nvPr/>
        </p:nvSpPr>
        <p:spPr>
          <a:xfrm>
            <a:off x="790110" y="320537"/>
            <a:ext cx="10202543" cy="648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800" b="1">
                <a:solidFill>
                  <a:srgbClr val="FFFFFF"/>
                </a:solidFill>
                <a:latin typeface="Calibri Bold"/>
                <a:cs typeface="Calibri Bold"/>
              </a:rPr>
              <a:t>McDonald’s Plans to Go Green I Fortune</a:t>
            </a:r>
            <a:endParaRPr lang="en-CA" sz="2800" b="1" dirty="0">
              <a:latin typeface="Calibri Bold"/>
              <a:cs typeface="Calibri Bold"/>
            </a:endParaRP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6B76A65B-E477-4226-A3A4-5B35A2B72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547" y="0"/>
            <a:ext cx="1696453" cy="1696453"/>
          </a:xfrm>
          <a:prstGeom prst="rect">
            <a:avLst/>
          </a:prstGeom>
        </p:spPr>
      </p:pic>
      <p:pic>
        <p:nvPicPr>
          <p:cNvPr id="4" name="McDonald’s Plans to Go Green I Fortune">
            <a:hlinkClick r:id="" action="ppaction://media"/>
            <a:extLst>
              <a:ext uri="{FF2B5EF4-FFF2-40B4-BE49-F238E27FC236}">
                <a16:creationId xmlns:a16="http://schemas.microsoft.com/office/drawing/2014/main" id="{290F206C-8BF6-4BA2-8344-0985E2B4215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0110" y="1695078"/>
            <a:ext cx="9156031" cy="5150150"/>
          </a:xfrm>
        </p:spPr>
      </p:pic>
    </p:spTree>
    <p:extLst>
      <p:ext uri="{BB962C8B-B14F-4D97-AF65-F5344CB8AC3E}">
        <p14:creationId xmlns:p14="http://schemas.microsoft.com/office/powerpoint/2010/main" val="184291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6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30</Words>
  <Application>Microsoft Office PowerPoint</Application>
  <PresentationFormat>Geniş ekran</PresentationFormat>
  <Paragraphs>3</Paragraphs>
  <Slides>3</Slides>
  <Notes>0</Notes>
  <HiddenSlides>0</HiddenSlides>
  <MMClips>3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Bold</vt:lpstr>
      <vt:lpstr>Calibri Light</vt:lpstr>
      <vt:lpstr>Office Teması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Gözde Torun</dc:creator>
  <cp:lastModifiedBy>Gözde Torun</cp:lastModifiedBy>
  <cp:revision>4</cp:revision>
  <dcterms:created xsi:type="dcterms:W3CDTF">2021-09-20T06:54:36Z</dcterms:created>
  <dcterms:modified xsi:type="dcterms:W3CDTF">2021-09-29T08:17:54Z</dcterms:modified>
</cp:coreProperties>
</file>