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8" autoAdjust="0"/>
    <p:restoredTop sz="94660"/>
  </p:normalViewPr>
  <p:slideViewPr>
    <p:cSldViewPr snapToGrid="0">
      <p:cViewPr varScale="1">
        <p:scale>
          <a:sx n="80" d="100"/>
          <a:sy n="80" d="100"/>
        </p:scale>
        <p:origin x="10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973D436-E1B7-44F6-8EFC-51521EE981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C3DAE05C-4BB8-4F54-9A6C-8ED3134539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3EB47F0-CC97-408D-A826-9B8D7A480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1259-0C8D-49D9-94B2-975F911A2962}" type="datetimeFigureOut">
              <a:rPr lang="tr-TR" smtClean="0"/>
              <a:t>25.10.2021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A07E17D-E4FE-43E4-8F23-8D4725636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426988F-D241-4230-90D2-976CDA71B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EC737-EF2F-485E-959E-44D3C51596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16978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E8C1028-7445-4CE0-B8DA-642A185B8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C7EBE7A-E22E-45C0-8D15-760025AB6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20DE4B7-9AF0-488F-B7D5-DDDEB5EB9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1259-0C8D-49D9-94B2-975F911A2962}" type="datetimeFigureOut">
              <a:rPr lang="tr-TR" smtClean="0"/>
              <a:t>25.10.2021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84E093D-76DE-4C7F-8153-393D0296D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59447DB-A626-46AC-918E-37FB87770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EC737-EF2F-485E-959E-44D3C51596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7636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4C42BE6-7325-4300-9A3F-787C1302F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A98BBD-2349-4743-89D9-A167975595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C0165BE-6B4D-4D19-91B8-9F470ECA1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1259-0C8D-49D9-94B2-975F911A2962}" type="datetimeFigureOut">
              <a:rPr lang="tr-TR" smtClean="0"/>
              <a:t>25.10.2021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6D907BC-927F-489B-B67E-569624E78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B5622F4-E98A-4813-A828-3F5AE789D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EC737-EF2F-485E-959E-44D3C51596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6208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3A51481-47D5-49F9-BFA3-82F6775BB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2D3A1CD-0393-4D57-B978-BD5F339BE0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5BE261D4-7B8C-4F48-9286-D972EE6A00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14E0DAF4-1C12-4149-A3F7-AB5B6A7C9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1259-0C8D-49D9-94B2-975F911A2962}" type="datetimeFigureOut">
              <a:rPr lang="tr-TR" smtClean="0"/>
              <a:t>25.10.2021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740C7F2B-20F0-47E3-AFAD-12A9534AC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D87F0DD1-C931-425A-87B3-1167C4B82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EC737-EF2F-485E-959E-44D3C51596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29027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9CBA79D-A019-4756-B7E7-F0C592AC9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2C66413-1B23-4EBB-8709-52294B386F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1AB277D-9B88-469B-A847-9E61D282BC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51507315-39F7-46A7-BB70-B6FC4C88D0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9F79E29B-90E3-44E6-9619-188041D4D4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9D7057F0-FF35-432D-B01D-98811E34F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1259-0C8D-49D9-94B2-975F911A2962}" type="datetimeFigureOut">
              <a:rPr lang="tr-TR" smtClean="0"/>
              <a:t>25.10.2021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C6F9E3D9-0256-424B-B132-C5BBF9D24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0821DA64-32CD-463E-A992-8E9D9B961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EC737-EF2F-485E-959E-44D3C51596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0900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8D7A66D-494F-4631-A755-956743969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8D9D9EB3-EC85-4A8B-865C-BB660B3AA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1259-0C8D-49D9-94B2-975F911A2962}" type="datetimeFigureOut">
              <a:rPr lang="tr-TR" smtClean="0"/>
              <a:t>25.10.2021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489478FF-304F-4DE2-82A8-AB74801F5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0BAC9EE-57D3-496D-A2CE-C50610998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EC737-EF2F-485E-959E-44D3C51596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0291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93E4CD6A-D164-4A46-9A4D-6FBA91FDC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1259-0C8D-49D9-94B2-975F911A2962}" type="datetimeFigureOut">
              <a:rPr lang="tr-TR" smtClean="0"/>
              <a:t>25.10.2021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E49F2511-8D63-4131-A1CA-89F1417DD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F547BF7-3A03-44C2-AEF2-A742A684C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EC737-EF2F-485E-959E-44D3C51596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22232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F7FC6A5-49D7-47EA-8C1A-77EB78F0A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804A83F-EEDE-4FEE-93FA-FC9637C364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EC891AF4-6E4F-48B9-8D25-EA6CE57441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7DCF7BA-2757-43AD-AD6E-6CE40BBFD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1259-0C8D-49D9-94B2-975F911A2962}" type="datetimeFigureOut">
              <a:rPr lang="tr-TR" smtClean="0"/>
              <a:t>25.10.2021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3B4E3C52-1B15-40D7-A9F7-703F94A29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D900760-2C9D-4C39-8935-C539CB43E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EC737-EF2F-485E-959E-44D3C51596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68701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355E826-3AF9-4BE0-9B63-7126769D1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23C6D62F-C30D-4DC5-A984-2ED298E907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97A66E01-A06B-4D1A-A7C2-BFFF8DBAFB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1634353-EC8B-44C0-A0CA-AE6F42B8C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1259-0C8D-49D9-94B2-975F911A2962}" type="datetimeFigureOut">
              <a:rPr lang="tr-TR" smtClean="0"/>
              <a:t>25.10.2021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8535DE8-6CF5-4430-BDE6-B46BC5254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BF8A140-2E56-495D-9B75-1B9B3B49D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EC737-EF2F-485E-959E-44D3C51596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42642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7B902B1-5012-49DA-AD55-B075D0D09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F235FE-7321-4D18-90A7-D7D8EA22A2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1A95D98-E3AE-41A8-848D-943EAA9A3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1259-0C8D-49D9-94B2-975F911A2962}" type="datetimeFigureOut">
              <a:rPr lang="tr-TR" smtClean="0"/>
              <a:t>25.10.2021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410D1CF-CF67-4842-8083-97570F98D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BEF364F-271B-45E0-A091-4CF951C70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EC737-EF2F-485E-959E-44D3C51596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98497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A5DC955F-F75E-46FB-9829-BFDDCD8C81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71040C0-F851-43ED-9449-FAB26B5E3C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9830144-0AD0-46E3-9774-30E9B897B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1259-0C8D-49D9-94B2-975F911A2962}" type="datetimeFigureOut">
              <a:rPr lang="tr-TR" smtClean="0"/>
              <a:t>25.10.2021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3F5018-EE54-478F-BA8D-1F8FC42B5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0DDDD77-B627-48D4-B5F4-848816D8A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EC737-EF2F-485E-959E-44D3C51596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8633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95A0FAFD-7463-42E8-928E-9CD419A18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FF03D46-91B1-4F14-B4FB-5C4684A6D5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1F6754D-2C0F-4ABD-A0E2-85A26FB24E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D51259-0C8D-49D9-94B2-975F911A2962}" type="datetimeFigureOut">
              <a:rPr lang="tr-TR" smtClean="0"/>
              <a:t>25.10.2021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F80CB2E-F62B-4D15-8306-FA3B3174AA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567124C-B951-4DCC-9D84-43CF7FA699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EC737-EF2F-485E-959E-44D3C51596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74754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>
            <a:extLst>
              <a:ext uri="{FF2B5EF4-FFF2-40B4-BE49-F238E27FC236}">
                <a16:creationId xmlns:a16="http://schemas.microsoft.com/office/drawing/2014/main" id="{DAAC048E-7D3A-4A4D-92C0-4F68D8A797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9148" y="281322"/>
            <a:ext cx="9144000" cy="572920"/>
          </a:xfrm>
        </p:spPr>
        <p:txBody>
          <a:bodyPr>
            <a:normAutofit/>
          </a:bodyPr>
          <a:lstStyle/>
          <a:p>
            <a:r>
              <a:rPr lang="tr-TR" sz="3200" b="1" i="0">
                <a:effectLst/>
                <a:latin typeface="Roboto" panose="02000000000000000000" pitchFamily="2" charset="0"/>
              </a:rPr>
              <a:t>VIDEO - Economies Of Scale</a:t>
            </a:r>
          </a:p>
        </p:txBody>
      </p:sp>
      <p:pic>
        <p:nvPicPr>
          <p:cNvPr id="4" name="videoplayback">
            <a:hlinkClick r:id="" action="ppaction://media"/>
            <a:extLst>
              <a:ext uri="{FF2B5EF4-FFF2-40B4-BE49-F238E27FC236}">
                <a16:creationId xmlns:a16="http://schemas.microsoft.com/office/drawing/2014/main" id="{C2C91B42-E861-44B1-AF74-3E65D459B2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45296" y="854242"/>
            <a:ext cx="10492724" cy="5902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45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55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>
            <a:extLst>
              <a:ext uri="{FF2B5EF4-FFF2-40B4-BE49-F238E27FC236}">
                <a16:creationId xmlns:a16="http://schemas.microsoft.com/office/drawing/2014/main" id="{DAAC048E-7D3A-4A4D-92C0-4F68D8A797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9148" y="281322"/>
            <a:ext cx="9144000" cy="572920"/>
          </a:xfrm>
        </p:spPr>
        <p:txBody>
          <a:bodyPr>
            <a:normAutofit/>
          </a:bodyPr>
          <a:lstStyle/>
          <a:p>
            <a:r>
              <a:rPr lang="tr-TR" sz="3200" b="1" i="0">
                <a:effectLst/>
                <a:latin typeface="Roboto" panose="02000000000000000000" pitchFamily="2" charset="0"/>
              </a:rPr>
              <a:t>VIDEO - Economies Of Scale</a:t>
            </a:r>
          </a:p>
        </p:txBody>
      </p:sp>
      <p:pic>
        <p:nvPicPr>
          <p:cNvPr id="2" name="videoplayback (1)">
            <a:hlinkClick r:id="" action="ppaction://media"/>
            <a:extLst>
              <a:ext uri="{FF2B5EF4-FFF2-40B4-BE49-F238E27FC236}">
                <a16:creationId xmlns:a16="http://schemas.microsoft.com/office/drawing/2014/main" id="{3B5E39AF-E42A-49FD-BD66-B72A5BE0E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6247" y="854242"/>
            <a:ext cx="10479505" cy="589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255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3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>
            <a:extLst>
              <a:ext uri="{FF2B5EF4-FFF2-40B4-BE49-F238E27FC236}">
                <a16:creationId xmlns:a16="http://schemas.microsoft.com/office/drawing/2014/main" id="{DAAC048E-7D3A-4A4D-92C0-4F68D8A797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0411" y="183481"/>
            <a:ext cx="9144000" cy="572920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tr-TR" sz="14400" b="1" i="0">
                <a:effectLst/>
                <a:latin typeface="Roboto" panose="02000000000000000000" pitchFamily="2" charset="0"/>
              </a:rPr>
              <a:t>VIDEO - </a:t>
            </a:r>
            <a:r>
              <a:rPr lang="en-US" sz="12800" b="1" i="0">
                <a:effectLst/>
                <a:latin typeface="Roboto" panose="02000000000000000000" pitchFamily="2" charset="0"/>
              </a:rPr>
              <a:t>Sources of Economies of Scale</a:t>
            </a:r>
          </a:p>
          <a:p>
            <a:br>
              <a:rPr lang="en-US" sz="2400" b="0" i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</a:br>
            <a:endParaRPr lang="tr-TR" sz="3200" b="1" i="0">
              <a:effectLst/>
              <a:latin typeface="Roboto" panose="02000000000000000000" pitchFamily="2" charset="0"/>
            </a:endParaRPr>
          </a:p>
        </p:txBody>
      </p:sp>
      <p:pic>
        <p:nvPicPr>
          <p:cNvPr id="4" name="videoplayback (2)">
            <a:hlinkClick r:id="" action="ppaction://media"/>
            <a:extLst>
              <a:ext uri="{FF2B5EF4-FFF2-40B4-BE49-F238E27FC236}">
                <a16:creationId xmlns:a16="http://schemas.microsoft.com/office/drawing/2014/main" id="{554F0F6E-A189-47AD-9C38-D47FDE68F4A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06117" y="709863"/>
            <a:ext cx="9817768" cy="6148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405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91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18</Words>
  <Application>Microsoft Office PowerPoint</Application>
  <PresentationFormat>Geniş ekran</PresentationFormat>
  <Paragraphs>4</Paragraphs>
  <Slides>3</Slides>
  <Notes>0</Notes>
  <HiddenSlides>0</HiddenSlides>
  <MMClips>3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Roboto</vt:lpstr>
      <vt:lpstr>Office Teması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Gözde Torun</dc:creator>
  <cp:lastModifiedBy>Gözde Torun</cp:lastModifiedBy>
  <cp:revision>2</cp:revision>
  <dcterms:created xsi:type="dcterms:W3CDTF">2021-10-25T17:38:19Z</dcterms:created>
  <dcterms:modified xsi:type="dcterms:W3CDTF">2021-10-25T17:51:23Z</dcterms:modified>
</cp:coreProperties>
</file>