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66" r:id="rId2"/>
    <p:sldId id="289" r:id="rId3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8" autoAdjust="0"/>
    <p:restoredTop sz="94660"/>
  </p:normalViewPr>
  <p:slideViewPr>
    <p:cSldViewPr snapToGrid="0">
      <p:cViewPr varScale="1">
        <p:scale>
          <a:sx n="80" d="100"/>
          <a:sy n="80" d="100"/>
        </p:scale>
        <p:origin x="102" y="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2CDF41-7B07-4AC7-B46E-0616CF79FFB5}" type="datetimeFigureOut">
              <a:rPr lang="tr-TR" smtClean="0"/>
              <a:t>2.11.2021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6B0C20-772A-4E42-BBE7-4703EA820DD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228236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/>
              <a:t>https://www.youtube.com/watch?v=Fwfgx0dOYvE</a:t>
            </a:r>
          </a:p>
          <a:p>
            <a:endParaRPr lang="tr-TR"/>
          </a:p>
          <a:p>
            <a:r>
              <a:rPr lang="tr-TR"/>
              <a:t>https://www.youtube.com/watch?v=GlK-putpPAM</a:t>
            </a:r>
          </a:p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7125C8-055D-4712-A9E0-20A61E47BC5A}" type="slidenum">
              <a:rPr lang="tr-TR" smtClean="0"/>
              <a:t>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417673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/>
              <a:t>https://www.youtube.com/watch?v=N92TOmT_Mcc</a:t>
            </a:r>
          </a:p>
          <a:p>
            <a:endParaRPr lang="tr-TR"/>
          </a:p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7125C8-055D-4712-A9E0-20A61E47BC5A}" type="slidenum">
              <a:rPr lang="tr-TR" smtClean="0"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06073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973D436-E1B7-44F6-8EFC-51521EE981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C3DAE05C-4BB8-4F54-9A6C-8ED3134539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83EB47F0-CC97-408D-A826-9B8D7A480C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51259-0C8D-49D9-94B2-975F911A2962}" type="datetimeFigureOut">
              <a:rPr lang="tr-TR" smtClean="0"/>
              <a:t>2.11.2021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4A07E17D-E4FE-43E4-8F23-8D4725636C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426988F-D241-4230-90D2-976CDA71B8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EC737-EF2F-485E-959E-44D3C515962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169789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E8C1028-7445-4CE0-B8DA-642A185B8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C7EBE7A-E22E-45C0-8D15-760025AB60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520DE4B7-9AF0-488F-B7D5-DDDEB5EB9A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51259-0C8D-49D9-94B2-975F911A2962}" type="datetimeFigureOut">
              <a:rPr lang="tr-TR" smtClean="0"/>
              <a:t>2.11.2021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D84E093D-76DE-4C7F-8153-393D0296D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159447DB-A626-46AC-918E-37FB877709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EC737-EF2F-485E-959E-44D3C515962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57636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4C42BE6-7325-4300-9A3F-787C1302F4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0A98BBD-2349-4743-89D9-A167975595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1C0165BE-6B4D-4D19-91B8-9F470ECA13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51259-0C8D-49D9-94B2-975F911A2962}" type="datetimeFigureOut">
              <a:rPr lang="tr-TR" smtClean="0"/>
              <a:t>2.11.2021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46D907BC-927F-489B-B67E-569624E786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9B5622F4-E98A-4813-A828-3F5AE789D3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EC737-EF2F-485E-959E-44D3C515962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462085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3A51481-47D5-49F9-BFA3-82F6775BBF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2D3A1CD-0393-4D57-B978-BD5F339BE0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5BE261D4-7B8C-4F48-9286-D972EE6A00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14E0DAF4-1C12-4149-A3F7-AB5B6A7C9B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51259-0C8D-49D9-94B2-975F911A2962}" type="datetimeFigureOut">
              <a:rPr lang="tr-TR" smtClean="0"/>
              <a:t>2.11.2021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740C7F2B-20F0-47E3-AFAD-12A9534ACA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D87F0DD1-C931-425A-87B3-1167C4B828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EC737-EF2F-485E-959E-44D3C515962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290274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9CBA79D-A019-4756-B7E7-F0C592AC91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2C66413-1B23-4EBB-8709-52294B386F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41AB277D-9B88-469B-A847-9E61D282BC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51507315-39F7-46A7-BB70-B6FC4C88D0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9F79E29B-90E3-44E6-9619-188041D4D4D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9D7057F0-FF35-432D-B01D-98811E34FA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51259-0C8D-49D9-94B2-975F911A2962}" type="datetimeFigureOut">
              <a:rPr lang="tr-TR" smtClean="0"/>
              <a:t>2.11.2021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C6F9E3D9-0256-424B-B132-C5BBF9D24E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0821DA64-32CD-463E-A992-8E9D9B961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EC737-EF2F-485E-959E-44D3C515962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09000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8D7A66D-494F-4631-A755-956743969B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8D9D9EB3-EC85-4A8B-865C-BB660B3AAF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51259-0C8D-49D9-94B2-975F911A2962}" type="datetimeFigureOut">
              <a:rPr lang="tr-TR" smtClean="0"/>
              <a:t>2.11.2021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489478FF-304F-4DE2-82A8-AB74801F53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F0BAC9EE-57D3-496D-A2CE-C506109988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EC737-EF2F-485E-959E-44D3C515962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602916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93E4CD6A-D164-4A46-9A4D-6FBA91FDC5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51259-0C8D-49D9-94B2-975F911A2962}" type="datetimeFigureOut">
              <a:rPr lang="tr-TR" smtClean="0"/>
              <a:t>2.11.2021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E49F2511-8D63-4131-A1CA-89F1417DD7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8F547BF7-3A03-44C2-AEF2-A742A684C3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EC737-EF2F-485E-959E-44D3C515962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222328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F7FC6A5-49D7-47EA-8C1A-77EB78F0A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804A83F-EEDE-4FEE-93FA-FC9637C364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EC891AF4-6E4F-48B9-8D25-EA6CE57441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07DCF7BA-2757-43AD-AD6E-6CE40BBFDF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51259-0C8D-49D9-94B2-975F911A2962}" type="datetimeFigureOut">
              <a:rPr lang="tr-TR" smtClean="0"/>
              <a:t>2.11.2021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3B4E3C52-1B15-40D7-A9F7-703F94A29B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8D900760-2C9D-4C39-8935-C539CB43E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EC737-EF2F-485E-959E-44D3C515962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687013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355E826-3AF9-4BE0-9B63-7126769D12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23C6D62F-C30D-4DC5-A984-2ED298E9077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97A66E01-A06B-4D1A-A7C2-BFFF8DBAFB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91634353-EC8B-44C0-A0CA-AE6F42B8C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51259-0C8D-49D9-94B2-975F911A2962}" type="datetimeFigureOut">
              <a:rPr lang="tr-TR" smtClean="0"/>
              <a:t>2.11.2021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98535DE8-6CF5-4430-BDE6-B46BC52544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7BF8A140-2E56-495D-9B75-1B9B3B49D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EC737-EF2F-485E-959E-44D3C515962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426428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7B902B1-5012-49DA-AD55-B075D0D092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92F235FE-7321-4D18-90A7-D7D8EA22A2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1A95D98-E3AE-41A8-848D-943EAA9A30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51259-0C8D-49D9-94B2-975F911A2962}" type="datetimeFigureOut">
              <a:rPr lang="tr-TR" smtClean="0"/>
              <a:t>2.11.2021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3410D1CF-CF67-4842-8083-97570F98D6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BEF364F-271B-45E0-A091-4CF951C70A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EC737-EF2F-485E-959E-44D3C515962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984978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A5DC955F-F75E-46FB-9829-BFDDCD8C81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971040C0-F851-43ED-9449-FAB26B5E3C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09830144-0AD0-46E3-9774-30E9B897B2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51259-0C8D-49D9-94B2-975F911A2962}" type="datetimeFigureOut">
              <a:rPr lang="tr-TR" smtClean="0"/>
              <a:t>2.11.2021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F3F5018-EE54-478F-BA8D-1F8FC42B5B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0DDDD77-B627-48D4-B5F4-848816D8A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EC737-EF2F-485E-959E-44D3C515962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86336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95A0FAFD-7463-42E8-928E-9CD419A18C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FF03D46-91B1-4F14-B4FB-5C4684A6D5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A1F6754D-2C0F-4ABD-A0E2-85A26FB24E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D51259-0C8D-49D9-94B2-975F911A2962}" type="datetimeFigureOut">
              <a:rPr lang="tr-TR" smtClean="0"/>
              <a:t>2.11.2021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F80CB2E-F62B-4D15-8306-FA3B3174AA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9567124C-B951-4DCC-9D84-43CF7FA699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FEC737-EF2F-485E-959E-44D3C515962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74754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extLst>
              <a:ext uri="{FF2B5EF4-FFF2-40B4-BE49-F238E27FC236}">
                <a16:creationId xmlns:a16="http://schemas.microsoft.com/office/drawing/2014/main" id="{C7921D12-DD93-4BAB-8EA5-0EC39DF9C5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97023" y="-535"/>
            <a:ext cx="1673218" cy="1673218"/>
          </a:xfrm>
          <a:prstGeom prst="rect">
            <a:avLst/>
          </a:prstGeom>
        </p:spPr>
      </p:pic>
      <p:sp>
        <p:nvSpPr>
          <p:cNvPr id="3" name="Metin kutusu 2">
            <a:extLst>
              <a:ext uri="{FF2B5EF4-FFF2-40B4-BE49-F238E27FC236}">
                <a16:creationId xmlns:a16="http://schemas.microsoft.com/office/drawing/2014/main" id="{7251E144-3D6F-47D2-BDEA-815C07E295FA}"/>
              </a:ext>
            </a:extLst>
          </p:cNvPr>
          <p:cNvSpPr txBox="1"/>
          <p:nvPr/>
        </p:nvSpPr>
        <p:spPr>
          <a:xfrm>
            <a:off x="1118936" y="312854"/>
            <a:ext cx="86809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b="1"/>
              <a:t>REVIEW – THE FISHBONE DIAGRAM – CAUSE AND EFFECT </a:t>
            </a:r>
          </a:p>
        </p:txBody>
      </p:sp>
      <p:pic>
        <p:nvPicPr>
          <p:cNvPr id="2" name="videoplayback (12)">
            <a:hlinkClick r:id="" action="ppaction://media"/>
            <a:extLst>
              <a:ext uri="{FF2B5EF4-FFF2-40B4-BE49-F238E27FC236}">
                <a16:creationId xmlns:a16="http://schemas.microsoft.com/office/drawing/2014/main" id="{8D5C3870-4B93-4F8F-B99E-58444734EE4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473200" y="938212"/>
            <a:ext cx="8559800" cy="4814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103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252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extLst>
              <a:ext uri="{FF2B5EF4-FFF2-40B4-BE49-F238E27FC236}">
                <a16:creationId xmlns:a16="http://schemas.microsoft.com/office/drawing/2014/main" id="{C7921D12-DD93-4BAB-8EA5-0EC39DF9C5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97023" y="-535"/>
            <a:ext cx="1673218" cy="1673218"/>
          </a:xfrm>
          <a:prstGeom prst="rect">
            <a:avLst/>
          </a:prstGeom>
        </p:spPr>
      </p:pic>
      <p:pic>
        <p:nvPicPr>
          <p:cNvPr id="3" name="Resim 2">
            <a:extLst>
              <a:ext uri="{FF2B5EF4-FFF2-40B4-BE49-F238E27FC236}">
                <a16:creationId xmlns:a16="http://schemas.microsoft.com/office/drawing/2014/main" id="{B74FE0BA-1958-45A5-8E26-330DA7B324A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55700" y="159941"/>
            <a:ext cx="8382000" cy="2003822"/>
          </a:xfrm>
          <a:prstGeom prst="rect">
            <a:avLst/>
          </a:prstGeom>
        </p:spPr>
      </p:pic>
      <p:pic>
        <p:nvPicPr>
          <p:cNvPr id="5" name="videoplayback (14)">
            <a:hlinkClick r:id="" action="ppaction://media"/>
            <a:extLst>
              <a:ext uri="{FF2B5EF4-FFF2-40B4-BE49-F238E27FC236}">
                <a16:creationId xmlns:a16="http://schemas.microsoft.com/office/drawing/2014/main" id="{D52D1155-969B-4EB7-AE5B-FFF95FEA86D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663584" y="2120900"/>
            <a:ext cx="8353778" cy="469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308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20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52</Words>
  <Application>Microsoft Office PowerPoint</Application>
  <PresentationFormat>Geniş ekran</PresentationFormat>
  <Paragraphs>7</Paragraphs>
  <Slides>2</Slides>
  <Notes>2</Notes>
  <HiddenSlides>0</HiddenSlides>
  <MMClips>2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Teması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Gözde Torun</dc:creator>
  <cp:lastModifiedBy>Gözde Torun</cp:lastModifiedBy>
  <cp:revision>12</cp:revision>
  <dcterms:created xsi:type="dcterms:W3CDTF">2021-10-25T17:38:19Z</dcterms:created>
  <dcterms:modified xsi:type="dcterms:W3CDTF">2021-11-02T20:05:13Z</dcterms:modified>
</cp:coreProperties>
</file>